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58" y="-786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news.gtim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260648"/>
            <a:ext cx="8136904" cy="2304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</a:rPr>
              <a:t>The literature of nonsense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5" grpId="1"/>
      <p:bldP spid="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34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2495" y="274955"/>
            <a:ext cx="720090" cy="623887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640"/>
            <a:ext cx="8075240" cy="5937523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当我坐下来的时候，我直接坐下来。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如果我的推理没有错的话，我没有推理出任何东西。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但凡这话有点意义，也不止于一点意义也没有。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我问他：“你知道你在我眼里什么时候最帅吗？”他说不知道。普通女人这时候可能会说：“你为我买单的时候最帅。”而我说什么呢？我说：“你最帅的时候最帅。”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我上次听见这话还是在上次，下次听到这话应该还要等到下次。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u=1424306774,1533870791&amp;fm=26&amp;gp=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251520" y="332656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单位转换型</a:t>
            </a:r>
            <a:endParaRPr lang="zh-CN" altLang="en-US" sz="7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24496"/>
            <a:ext cx="9430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</a:t>
            </a:r>
            <a:r>
              <a:rPr lang="zh-CN" altLang="en-US" sz="40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呼</a:t>
            </a:r>
            <a:r>
              <a:rPr lang="zh-CN" altLang="en-US" sz="4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吸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60</a:t>
            </a:r>
            <a:r>
              <a:rPr lang="zh-CN" altLang="en-US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秒</a:t>
            </a:r>
            <a:r>
              <a:rPr lang="zh-CN" altLang="en-US" sz="4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就过去</a:t>
            </a:r>
            <a:r>
              <a:rPr lang="zh-CN" altLang="en-US" sz="4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</a:t>
            </a:r>
            <a:r>
              <a:rPr lang="zh-CN" altLang="en-US" sz="72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一分钟。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23927"/>
            <a:ext cx="9874714" cy="681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9325544" y="0"/>
            <a:ext cx="9323212" cy="6858000"/>
          </a:xfrm>
        </p:spPr>
      </p:pic>
      <p:sp>
        <p:nvSpPr>
          <p:cNvPr id="7" name="TextBox 6"/>
          <p:cNvSpPr txBox="1"/>
          <p:nvPr/>
        </p:nvSpPr>
        <p:spPr>
          <a:xfrm>
            <a:off x="251520" y="188640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同义词替代型</a:t>
            </a:r>
            <a:endParaRPr lang="zh-CN" altLang="en-US" sz="7200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3480480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不能说完全无关，只能说毫无关系。</a:t>
            </a:r>
            <a:endParaRPr lang="zh-CN" alt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251520" y="4090080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这个西红柿有一股番茄</a:t>
            </a:r>
            <a:r>
              <a:rPr lang="zh-CN" altLang="en-US" sz="400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味</a:t>
            </a:r>
            <a:r>
              <a:rPr lang="zh-CN" altLang="en-US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01874E-6 L 0.27274 -0.14735 C 0.32986 -0.18043 0.41511 -0.1994 0.50382 -0.1994 C 0.60469 -0.1994 0.68594 -0.18043 0.74271 -0.14735 L 1.0158 -3.01874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99" y="-99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29739 -0.14745 C 0.35989 -0.18055 0.45295 -0.19953 0.55 -0.19953 C 0.66128 -0.19953 0.74983 -0.18055 0.81215 -0.14745 L 1.11042 -3.33333E-6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21" y="-99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9213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0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467544" y="47667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重新表述型</a:t>
            </a:r>
            <a:endParaRPr lang="zh-CN" altLang="en-US" sz="7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573952"/>
            <a:ext cx="6984776" cy="135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众所周知，蝉的翼是非常薄的。到底有多薄呢？薄如蝉翼。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2793152"/>
            <a:ext cx="621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俗话说得好：俗话说得好。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3402752"/>
            <a:ext cx="4704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恭喜你被我恭喜了！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683066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0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611560" y="548680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对比型</a:t>
            </a:r>
            <a:endParaRPr lang="zh-CN" altLang="en-US" sz="7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2743240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螃蟹死之前还是活的。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3352840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一定行，除非不行。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.028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43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0.00069 1.0884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544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00868 1.0143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5071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7.40741E-7 L 0.00521 1.0199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5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微信图片_2021120722422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35110" cy="5043170"/>
          </a:xfrm>
          <a:prstGeom prst="rect">
            <a:avLst/>
          </a:prstGeom>
        </p:spPr>
      </p:pic>
      <p:pic>
        <p:nvPicPr>
          <p:cNvPr id="10" name="图片 9" descr="唐僧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65" y="2595880"/>
            <a:ext cx="3813175" cy="4262120"/>
          </a:xfrm>
          <a:prstGeom prst="rect">
            <a:avLst/>
          </a:prstGeom>
        </p:spPr>
      </p:pic>
      <p:pic>
        <p:nvPicPr>
          <p:cNvPr id="12" name="图片 11" descr="唐僧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3020"/>
            <a:ext cx="5346065" cy="428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38316 -2.59259E-6 C 0.55503 -2.59259E-6 0.76684 0.31297 0.76684 0.5676 L 0.76684 1.13542 " pathEditMode="relative" rAng="0" ptsTypes="FfFF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022E-16 L 0.38316 1.11022E-16 C 0.55504 1.11022E-16 0.76684 0.31296 0.76684 0.56759 L 0.76684 1.13542 " pathEditMode="relative" rAng="0" ptsTypes="FfFF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38316 -3.7037E-7 C 0.55503 -3.7037E-7 0.76684 0.31296 0.76684 0.56759 L 0.76684 1.13542 " pathEditMode="relative" rAng="0" ptsTypes="FfFF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animMotion origin="layout" path="M 0 3.7037E-7 L 0.38316 3.7037E-7 C 0.55503 3.7037E-7 0.76684 0.31296 0.76684 0.56759 L 0.76684 1.13542 " pathEditMode="relative" rAng="0" ptsTypes="FfFF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枫原万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3365" cy="6858000"/>
          </a:xfrm>
          <a:prstGeom prst="rect">
            <a:avLst/>
          </a:prstGeom>
        </p:spPr>
      </p:pic>
      <p:pic>
        <p:nvPicPr>
          <p:cNvPr id="4" name="内容占位符 3" descr="C:\Users\Administrator\AppData\Local\kingsoft\WPS Cloud Files\userdata\qing\filecache\星星点灯的云文档\微信图片_20211207224213.jpg微信图片_2021120722421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980440"/>
            <a:ext cx="9142095" cy="5126355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5150485" y="311785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T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5491798" y="311785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h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5771198" y="3117850"/>
            <a:ext cx="43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a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6018848" y="3117850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t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6174423" y="3117850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’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2" name="文本框 5"/>
          <p:cNvSpPr txBox="1"/>
          <p:nvPr/>
        </p:nvSpPr>
        <p:spPr>
          <a:xfrm>
            <a:off x="6329299" y="3117850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s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6546787" y="3117850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4" name="文本框 5"/>
          <p:cNvSpPr txBox="1"/>
          <p:nvPr/>
        </p:nvSpPr>
        <p:spPr>
          <a:xfrm>
            <a:off x="6686487" y="3117850"/>
            <a:ext cx="43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a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5" name="文本框 5"/>
          <p:cNvSpPr txBox="1"/>
          <p:nvPr/>
        </p:nvSpPr>
        <p:spPr>
          <a:xfrm>
            <a:off x="6934137" y="3117850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l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7089712" y="3117850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l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7245287" y="3117850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!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1389 -1.0706 L -0.91389 -0.5338 C -0.91389 -0.29352 -0.66372 -0.00023 -0.45712 -0.00023 L 2.77778E-6 -0.00023 " pathEditMode="relative" rAng="5400000" ptsTypes="FfFF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94" y="5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315</Words>
  <Application>Microsoft Office PowerPoint</Application>
  <PresentationFormat>全屏显示(4:3)</PresentationFormat>
  <Paragraphs>28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xb21cn</cp:lastModifiedBy>
  <cp:revision>15</cp:revision>
  <dcterms:created xsi:type="dcterms:W3CDTF">2021-12-06T14:52:00Z</dcterms:created>
  <dcterms:modified xsi:type="dcterms:W3CDTF">2021-12-14T15:13:47Z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CD6C992CF7584C3BA42AA26E1662798E</vt:lpwstr>
  </property>
  <property fmtid="{D5CDD505-2E9C-101B-9397-08002B2CF9AE}" pid="3" name="KSOProductBuildVer">
    <vt:lpwstr>2052-11.1.0.11115</vt:lpwstr>
  </property>
</Properties>
</file>